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6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4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73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73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5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9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5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7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0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2434-2527-442A-B4B3-D35BCEEED05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A4C219-CCD4-4A3F-8881-536FA12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0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310641"/>
            <a:ext cx="8915399" cy="292608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 их функции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обществознанию в 7классе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и обществознания Селезнева Елена Валерьевна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денег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99" y="2326105"/>
            <a:ext cx="9824123" cy="3015916"/>
          </a:xfrm>
        </p:spPr>
      </p:pic>
    </p:spTree>
    <p:extLst>
      <p:ext uri="{BB962C8B-B14F-4D97-AF65-F5344CB8AC3E}">
        <p14:creationId xmlns:p14="http://schemas.microsoft.com/office/powerpoint/2010/main" val="134964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денег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 стоимости 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функция денег заключается в измерении стоимости товаров путем установления цен.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Стоимость товара, выраженная в деньгах, называется  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обращения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эта функция служит для оплаты приобретаемых товаров, играя роль посредника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обмене товара на товар (Д-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Д).</a:t>
            </a:r>
          </a:p>
        </p:txBody>
      </p:sp>
    </p:spTree>
    <p:extLst>
      <p:ext uri="{BB962C8B-B14F-4D97-AF65-F5344CB8AC3E}">
        <p14:creationId xmlns:p14="http://schemas.microsoft.com/office/powerpoint/2010/main" val="86944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денег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платежа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функция денег, заключающаяся в том, что деньги используются при продаже товаров и услуг.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847500"/>
            <a:ext cx="5354613" cy="4063722"/>
          </a:xfrm>
        </p:spPr>
      </p:pic>
    </p:spTree>
    <p:extLst>
      <p:ext uri="{BB962C8B-B14F-4D97-AF65-F5344CB8AC3E}">
        <p14:creationId xmlns:p14="http://schemas.microsoft.com/office/powerpoint/2010/main" val="253427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денег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89212" y="1905000"/>
            <a:ext cx="4411888" cy="576262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накопления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денежный резерв, накопления населения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00" y="2360249"/>
            <a:ext cx="4690425" cy="3731494"/>
          </a:xfrm>
        </p:spPr>
      </p:pic>
    </p:spTree>
    <p:extLst>
      <p:ext uri="{BB962C8B-B14F-4D97-AF65-F5344CB8AC3E}">
        <p14:creationId xmlns:p14="http://schemas.microsoft.com/office/powerpoint/2010/main" val="229711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денег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7" y="2126222"/>
            <a:ext cx="5911850" cy="33254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деньги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используются в международных расчетах: внешнеторговые связи, международные займы, оказание услуг внешнему партнеру и т.д.</a:t>
            </a:r>
          </a:p>
        </p:txBody>
      </p:sp>
    </p:spTree>
    <p:extLst>
      <p:ext uri="{BB962C8B-B14F-4D97-AF65-F5344CB8AC3E}">
        <p14:creationId xmlns:p14="http://schemas.microsoft.com/office/powerpoint/2010/main" val="251348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денег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Ликвидность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Портативность</a:t>
            </a: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Однородность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Делимость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265646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прочитать параграф №13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Вып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 практикум в учебнике на стр.  111№1,№3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Вып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в раб. тетради стр. 65 №3(работа с текстом)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2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450215" algn="ctr">
              <a:lnSpc>
                <a:spcPct val="107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Оборудование и литература, используемые в ходе урока: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учебник Обществознание 7 класс под ред. Боголюбова Л.Н.;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О. А. Котова, Т. И.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Лискова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Обществознание. Рабочая тетрадь/учебное пособие для общеобразовательных учреждений, 3-е изд. М.: «Просвещение»., 2015. 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-презентация «Деньги, их функции»;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мультимедиапроектор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компьютер;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дидактический раздаточный материал;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«Галилео. История изобретений. Деньги.»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www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Galileo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tv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9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8360" y="1051560"/>
            <a:ext cx="9386252" cy="5135880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урока: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Ознакомить учащихся с сущностью и назначением денег, а также с их классификацией и функциями.</a:t>
            </a:r>
          </a:p>
          <a:p>
            <a:pPr indent="450215" algn="just">
              <a:lnSpc>
                <a:spcPct val="107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предметные: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 учащихся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экономической ролью денег как всеобщего эквивалента в процессе обмена;</a:t>
            </a:r>
          </a:p>
          <a:p>
            <a:pPr indent="450215" algn="just">
              <a:lnSpc>
                <a:spcPct val="107000"/>
              </a:lnSpc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-раскрыть основные социальные функции денег;</a:t>
            </a:r>
          </a:p>
          <a:p>
            <a:pPr indent="450215" algn="just">
              <a:lnSpc>
                <a:spcPct val="107000"/>
              </a:lnSpc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-показать процесс развития денег от примитивных форм до современных сложных модификаций;</a:t>
            </a:r>
          </a:p>
          <a:p>
            <a:pPr indent="450215" algn="just">
              <a:lnSpc>
                <a:spcPct val="107000"/>
              </a:lnSpc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обратить внимание учащихся на противоречивую природу денег, выступающих и как цель экономической деятельности, и как важный инструмент её реализации;</a:t>
            </a:r>
          </a:p>
          <a:p>
            <a:pPr indent="450215" algn="just">
              <a:lnSpc>
                <a:spcPct val="107000"/>
              </a:lnSpc>
            </a:pPr>
            <a:r>
              <a:rPr lang="ru-RU" sz="19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метапредметные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способствовать развитию у учащихся следующих универсальных учебных действий: ориентация в особенностях социальных отношений и взаимодействий; установление взаимосвязи между общественными и политическими событиями; овладение основами коммуникативной рефлексии в работе с текстами;</a:t>
            </a:r>
          </a:p>
          <a:p>
            <a:pPr indent="450215" algn="just">
              <a:lnSpc>
                <a:spcPct val="107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личностные: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  разумное отношение к деньгам и их использованию в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30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деньги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 истории денег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Функции денег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Свойства денег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1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такое деньги?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" y="1417320"/>
            <a:ext cx="6500840" cy="3657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–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универсальный посредник при обмене. Они могут служить средством измерения стоимости любых товаров и услуг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3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денег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предметы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наши предки в качестве денег: медные прутики, драгоценные камни, скот. Но самыми древними были раковинные деньги. Такие деньги появились в Китае более 2000 лет до н.э. Но не всякие раковины шли в дело, а только раковины моллюсков каури.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80" y="1748589"/>
            <a:ext cx="4390731" cy="4390731"/>
          </a:xfrm>
        </p:spPr>
      </p:pic>
    </p:spTree>
    <p:extLst>
      <p:ext uri="{BB962C8B-B14F-4D97-AF65-F5344CB8AC3E}">
        <p14:creationId xmlns:p14="http://schemas.microsoft.com/office/powerpoint/2010/main" val="130610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денег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5" y="2255676"/>
            <a:ext cx="5458661" cy="36481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деньги носили форму обмена (бартера) : мясо менялось на орудия труда, шкуры на украшения, бивни мамонта на клыки саблезубого тигра…</a:t>
            </a:r>
          </a:p>
        </p:txBody>
      </p:sp>
    </p:spTree>
    <p:extLst>
      <p:ext uri="{BB962C8B-B14F-4D97-AF65-F5344CB8AC3E}">
        <p14:creationId xmlns:p14="http://schemas.microsoft.com/office/powerpoint/2010/main" val="89484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денег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1684" y="1604211"/>
            <a:ext cx="6020760" cy="434741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разделения труда (земледелие и ремесло) в обмен начали поступать не просто излишки продукции, а товары, специально изготовленные для продажи. Это способствовало не только расширению объёмов товарного производства и развитию рынка обмена, но и расширению территориальных границ обмена. Поэтому рынок поставил перед денежным товаром новые требования — быть однородным, экономически делимым, способным длительное время сохранять свою стоимость. Удовлетворить такие требования предыдущие деньги не могли в силу их физических свойств. На их место рынок стихийно выдвинул металл. Началась длительная эра господства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 денег.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44" y="2157613"/>
            <a:ext cx="5197723" cy="3248576"/>
          </a:xfrm>
        </p:spPr>
      </p:pic>
    </p:spTree>
    <p:extLst>
      <p:ext uri="{BB962C8B-B14F-4D97-AF65-F5344CB8AC3E}">
        <p14:creationId xmlns:p14="http://schemas.microsoft.com/office/powerpoint/2010/main" val="171673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</a:t>
            </a: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2126222"/>
            <a:ext cx="5266155" cy="39496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на Руси стали чеканить при князе Владимире около 1000 года. На одной стороне у них был изображен сам великий князь, а на другой — Иисус Христос. Монеты изготавливались из серебра и золота и назывались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сребряники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златники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Слово «рубль» произошло от глагола «рубить», такой обрубок впервые упоминается в новгородской берестяной грамоте, датируемой 1281-1299 годами.</a:t>
            </a:r>
          </a:p>
        </p:txBody>
      </p:sp>
    </p:spTree>
    <p:extLst>
      <p:ext uri="{BB962C8B-B14F-4D97-AF65-F5344CB8AC3E}">
        <p14:creationId xmlns:p14="http://schemas.microsoft.com/office/powerpoint/2010/main" val="66283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денег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1416572"/>
            <a:ext cx="9336505" cy="5264965"/>
          </a:xfrm>
        </p:spPr>
      </p:pic>
    </p:spTree>
    <p:extLst>
      <p:ext uri="{BB962C8B-B14F-4D97-AF65-F5344CB8AC3E}">
        <p14:creationId xmlns:p14="http://schemas.microsoft.com/office/powerpoint/2010/main" val="24423964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662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Деньги и их функции</vt:lpstr>
      <vt:lpstr>Презентация PowerPoint</vt:lpstr>
      <vt:lpstr>План урока</vt:lpstr>
      <vt:lpstr>Что такое деньги? </vt:lpstr>
      <vt:lpstr>Из истории денег</vt:lpstr>
      <vt:lpstr>Из истории денег</vt:lpstr>
      <vt:lpstr>Из истории денег</vt:lpstr>
      <vt:lpstr>Из истории денег</vt:lpstr>
      <vt:lpstr>Из истории денег</vt:lpstr>
      <vt:lpstr>Функции денег</vt:lpstr>
      <vt:lpstr>Функции денег</vt:lpstr>
      <vt:lpstr>Функции денег</vt:lpstr>
      <vt:lpstr>Функции денег</vt:lpstr>
      <vt:lpstr>Функции денег</vt:lpstr>
      <vt:lpstr>Свойства денег</vt:lpstr>
      <vt:lpstr> Домашнее задание               </vt:lpstr>
      <vt:lpstr>Оборудование и литература, используемые в ходе урока: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и их функции</dc:title>
  <dc:creator>Компьютер</dc:creator>
  <cp:lastModifiedBy>Компьютер</cp:lastModifiedBy>
  <cp:revision>9</cp:revision>
  <dcterms:created xsi:type="dcterms:W3CDTF">2017-10-08T17:26:29Z</dcterms:created>
  <dcterms:modified xsi:type="dcterms:W3CDTF">2017-10-08T18:44:06Z</dcterms:modified>
</cp:coreProperties>
</file>